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41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7936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0031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117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33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2082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9050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574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0196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2031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16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3158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CBA35-2A72-44A6-8588-D05256DA6CD1}" type="datetimeFigureOut">
              <a:rPr lang="es-ES" smtClean="0"/>
              <a:t>23/05/2016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361FD-816B-40FD-A7C7-1B9BE83A69F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2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920139" y="864017"/>
            <a:ext cx="7488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cap="small" dirty="0" smtClean="0">
                <a:solidFill>
                  <a:schemeClr val="tx2"/>
                </a:solidFill>
              </a:rPr>
              <a:t>Resumen del Código: 10 compromisos por la educación financiera</a:t>
            </a:r>
            <a:endParaRPr lang="es-ES" sz="2000" b="1" cap="small" dirty="0">
              <a:solidFill>
                <a:schemeClr val="tx2"/>
              </a:solidFill>
            </a:endParaRP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8424" y="404664"/>
            <a:ext cx="1260000" cy="291580"/>
          </a:xfrm>
          <a:prstGeom prst="rect">
            <a:avLst/>
          </a:prstGeom>
        </p:spPr>
      </p:pic>
      <p:cxnSp>
        <p:nvCxnSpPr>
          <p:cNvPr id="5" name="4 Conector recto"/>
          <p:cNvCxnSpPr/>
          <p:nvPr/>
        </p:nvCxnSpPr>
        <p:spPr>
          <a:xfrm>
            <a:off x="899592" y="764704"/>
            <a:ext cx="74888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CuadroTexto"/>
          <p:cNvSpPr txBox="1"/>
          <p:nvPr/>
        </p:nvSpPr>
        <p:spPr>
          <a:xfrm>
            <a:off x="922595" y="1452846"/>
            <a:ext cx="7609845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Facilitar una educación financiera al servicio de las personas.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Promover una educación financiera imparcial y de calidad.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Separar la educación financiera de la actividad comercial.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Adecuar la educación financiera al público al que se dirige.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Facilitar una educación financiera clara, veraz y precisa.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Proporcionar una visión completa y libre de cualquier sesgo de las materias que abarque la educación financiera.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Utilizar un lenguaje sencillo, pedagógico y adecuado a las características del público al que se dirige.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Evitar el uso de logos o marcas propios.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Disponer de formadores debidamente capacitados.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 smtClean="0">
                <a:solidFill>
                  <a:schemeClr val="accent1"/>
                </a:solidFill>
              </a:rPr>
              <a:t>Evaluar los resultados obtenidos con las iniciativas de educación financiera.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519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121</Words>
  <Application>Microsoft Office PowerPoint</Application>
  <PresentationFormat>Presentación en pantalla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Marta Navarro Naredo</dc:creator>
  <cp:lastModifiedBy>Samantha Geraghty Larumbe</cp:lastModifiedBy>
  <cp:revision>2</cp:revision>
  <dcterms:created xsi:type="dcterms:W3CDTF">2016-05-23T05:50:52Z</dcterms:created>
  <dcterms:modified xsi:type="dcterms:W3CDTF">2016-05-23T08:58:44Z</dcterms:modified>
</cp:coreProperties>
</file>